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3" r:id="rId3"/>
    <p:sldId id="274" r:id="rId4"/>
    <p:sldId id="292" r:id="rId5"/>
    <p:sldId id="258" r:id="rId6"/>
    <p:sldId id="271" r:id="rId7"/>
    <p:sldId id="272" r:id="rId8"/>
    <p:sldId id="293" r:id="rId9"/>
    <p:sldId id="257" r:id="rId10"/>
    <p:sldId id="294" r:id="rId11"/>
    <p:sldId id="275" r:id="rId12"/>
    <p:sldId id="276" r:id="rId13"/>
    <p:sldId id="277" r:id="rId14"/>
    <p:sldId id="295" r:id="rId15"/>
    <p:sldId id="259" r:id="rId16"/>
    <p:sldId id="301" r:id="rId17"/>
    <p:sldId id="278" r:id="rId18"/>
    <p:sldId id="279" r:id="rId19"/>
    <p:sldId id="280" r:id="rId20"/>
    <p:sldId id="296" r:id="rId21"/>
    <p:sldId id="281" r:id="rId22"/>
    <p:sldId id="282" r:id="rId23"/>
    <p:sldId id="283" r:id="rId24"/>
    <p:sldId id="297" r:id="rId25"/>
    <p:sldId id="284" r:id="rId26"/>
    <p:sldId id="298" r:id="rId27"/>
    <p:sldId id="285" r:id="rId28"/>
    <p:sldId id="299" r:id="rId29"/>
    <p:sldId id="300" r:id="rId30"/>
    <p:sldId id="260" r:id="rId31"/>
    <p:sldId id="302" r:id="rId32"/>
    <p:sldId id="261" r:id="rId33"/>
    <p:sldId id="303" r:id="rId34"/>
    <p:sldId id="262" r:id="rId35"/>
    <p:sldId id="304" r:id="rId36"/>
    <p:sldId id="286" r:id="rId37"/>
    <p:sldId id="305" r:id="rId38"/>
    <p:sldId id="263" r:id="rId39"/>
    <p:sldId id="306" r:id="rId40"/>
    <p:sldId id="288" r:id="rId41"/>
    <p:sldId id="289" r:id="rId42"/>
    <p:sldId id="290" r:id="rId43"/>
    <p:sldId id="291" r:id="rId44"/>
    <p:sldId id="264" r:id="rId45"/>
    <p:sldId id="307" r:id="rId46"/>
    <p:sldId id="269" r:id="rId47"/>
    <p:sldId id="308" r:id="rId48"/>
    <p:sldId id="270" r:id="rId49"/>
    <p:sldId id="287" r:id="rId5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87A2-A91C-48E3-964D-0AAB2F0EB711}" type="datetimeFigureOut">
              <a:rPr lang="pt-BR" smtClean="0"/>
              <a:t>07/08/2015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CBF9-C65B-4590-9937-7BBA3403A14B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87A2-A91C-48E3-964D-0AAB2F0EB711}" type="datetimeFigureOut">
              <a:rPr lang="pt-BR" smtClean="0"/>
              <a:t>07/08/2015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CBF9-C65B-4590-9937-7BBA3403A14B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87A2-A91C-48E3-964D-0AAB2F0EB711}" type="datetimeFigureOut">
              <a:rPr lang="pt-BR" smtClean="0"/>
              <a:t>07/08/2015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CBF9-C65B-4590-9937-7BBA3403A14B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87A2-A91C-48E3-964D-0AAB2F0EB711}" type="datetimeFigureOut">
              <a:rPr lang="pt-BR" smtClean="0"/>
              <a:t>07/08/2015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CBF9-C65B-4590-9937-7BBA3403A14B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87A2-A91C-48E3-964D-0AAB2F0EB711}" type="datetimeFigureOut">
              <a:rPr lang="pt-BR" smtClean="0"/>
              <a:t>07/08/2015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CBF9-C65B-4590-9937-7BBA3403A14B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87A2-A91C-48E3-964D-0AAB2F0EB711}" type="datetimeFigureOut">
              <a:rPr lang="pt-BR" smtClean="0"/>
              <a:t>07/08/2015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CBF9-C65B-4590-9937-7BBA3403A14B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87A2-A91C-48E3-964D-0AAB2F0EB711}" type="datetimeFigureOut">
              <a:rPr lang="pt-BR" smtClean="0"/>
              <a:t>07/08/2015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CBF9-C65B-4590-9937-7BBA3403A14B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87A2-A91C-48E3-964D-0AAB2F0EB711}" type="datetimeFigureOut">
              <a:rPr lang="pt-BR" smtClean="0"/>
              <a:t>07/08/2015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CBF9-C65B-4590-9937-7BBA3403A14B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87A2-A91C-48E3-964D-0AAB2F0EB711}" type="datetimeFigureOut">
              <a:rPr lang="pt-BR" smtClean="0"/>
              <a:t>07/08/2015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CBF9-C65B-4590-9937-7BBA3403A14B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87A2-A91C-48E3-964D-0AAB2F0EB711}" type="datetimeFigureOut">
              <a:rPr lang="pt-BR" smtClean="0"/>
              <a:t>07/08/2015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CBF9-C65B-4590-9937-7BBA3403A14B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87A2-A91C-48E3-964D-0AAB2F0EB711}" type="datetimeFigureOut">
              <a:rPr lang="pt-BR" smtClean="0"/>
              <a:t>07/08/2015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BCBF9-C65B-4590-9937-7BBA3403A14B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B87A2-A91C-48E3-964D-0AAB2F0EB711}" type="datetimeFigureOut">
              <a:rPr lang="pt-BR" smtClean="0"/>
              <a:t>07/08/2015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BCBF9-C65B-4590-9937-7BBA3403A14B}" type="slidenum">
              <a:rPr lang="pt-BR" smtClean="0"/>
              <a:t>‹nº›</a:t>
            </a:fld>
            <a:endParaRPr lang="pt-B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1003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6600" dirty="0" smtClean="0">
                <a:latin typeface="Arial Narrow" pitchFamily="34" charset="0"/>
              </a:rPr>
              <a:t>Senhor que viestes para perdoar não para condenar, tende piedade de nós.</a:t>
            </a:r>
          </a:p>
          <a:p>
            <a:pPr algn="ctr"/>
            <a:r>
              <a:rPr lang="pt-BR" sz="6600" b="1" dirty="0" smtClean="0">
                <a:latin typeface="Arial Narrow" pitchFamily="34" charset="0"/>
              </a:rPr>
              <a:t>Senhor tende piedade de nós, tende piedade de nós, piedade de nós. (bis)</a:t>
            </a:r>
            <a:endParaRPr lang="pt-BR" sz="66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2301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6600" dirty="0" smtClean="0">
                <a:latin typeface="Arial Narrow" pitchFamily="34" charset="0"/>
              </a:rPr>
              <a:t>Cristo que vos alegrais pelo pecador que se arrepende, tende piedade de nós.</a:t>
            </a:r>
          </a:p>
          <a:p>
            <a:pPr algn="ctr"/>
            <a:r>
              <a:rPr lang="pt-BR" sz="6600" b="1" dirty="0" smtClean="0">
                <a:latin typeface="Arial Narrow" pitchFamily="34" charset="0"/>
              </a:rPr>
              <a:t>Cristo tende piedade de nós, tende piedade de nós, piedade de nós. (bis)</a:t>
            </a:r>
            <a:endParaRPr lang="pt-BR" sz="66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6000" dirty="0" smtClean="0">
                <a:latin typeface="Arial Narrow" pitchFamily="34" charset="0"/>
              </a:rPr>
              <a:t>Senhor que muito perdoais há quem muito ama, </a:t>
            </a:r>
          </a:p>
          <a:p>
            <a:pPr algn="ctr"/>
            <a:r>
              <a:rPr lang="pt-BR" sz="6000" dirty="0" smtClean="0">
                <a:latin typeface="Arial Narrow" pitchFamily="34" charset="0"/>
              </a:rPr>
              <a:t>sois misericórdia, </a:t>
            </a:r>
          </a:p>
          <a:p>
            <a:pPr algn="ctr"/>
            <a:r>
              <a:rPr lang="pt-BR" sz="6000" dirty="0" smtClean="0">
                <a:latin typeface="Arial Narrow" pitchFamily="34" charset="0"/>
              </a:rPr>
              <a:t>tende piedade de nós.</a:t>
            </a:r>
          </a:p>
          <a:p>
            <a:pPr algn="ctr"/>
            <a:r>
              <a:rPr lang="pt-BR" sz="6000" b="1" dirty="0" smtClean="0">
                <a:latin typeface="Arial Narrow" pitchFamily="34" charset="0"/>
              </a:rPr>
              <a:t>Senhor tende piedade de nós, tende piedade de nós, piedade de nós. (bis)</a:t>
            </a:r>
            <a:endParaRPr lang="pt-BR" sz="60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3800" b="1" dirty="0" smtClean="0"/>
              <a:t>Senhor, tende piedade de nós. (bis)</a:t>
            </a:r>
            <a:endParaRPr lang="pt-BR" sz="3800" dirty="0" smtClean="0"/>
          </a:p>
          <a:p>
            <a:pPr algn="just" fontAlgn="base"/>
            <a:r>
              <a:rPr lang="pt-BR" sz="3800" dirty="0" smtClean="0"/>
              <a:t>1. Pai de infinita bondade, que a tua vontade se faça verdade no meio de nós!(Bis)</a:t>
            </a:r>
          </a:p>
          <a:p>
            <a:pPr algn="just" fontAlgn="base"/>
            <a:r>
              <a:rPr lang="pt-BR" sz="3800" b="1" dirty="0" smtClean="0"/>
              <a:t>Senhor, tende piedade de nós.</a:t>
            </a:r>
            <a:r>
              <a:rPr lang="pt-BR" sz="3800" b="1" dirty="0" smtClean="0"/>
              <a:t> (bis) </a:t>
            </a:r>
            <a:r>
              <a:rPr lang="pt-BR" sz="3800" b="1" dirty="0" smtClean="0"/>
              <a:t/>
            </a:r>
            <a:br>
              <a:rPr lang="pt-BR" sz="3800" b="1" dirty="0" smtClean="0"/>
            </a:br>
            <a:r>
              <a:rPr lang="pt-BR" sz="3800" dirty="0" smtClean="0"/>
              <a:t>2. Senhor Jesus cristo, piedade, piedade de mim que não te obedeci nem segui tua voz!(Bis)</a:t>
            </a:r>
          </a:p>
          <a:p>
            <a:pPr algn="just" fontAlgn="base"/>
            <a:r>
              <a:rPr lang="pt-BR" sz="3800" b="1" dirty="0" smtClean="0"/>
              <a:t>Senhor, tende piedade de nós.</a:t>
            </a:r>
            <a:r>
              <a:rPr lang="pt-BR" sz="3800" b="1" dirty="0" smtClean="0"/>
              <a:t> (bis) </a:t>
            </a:r>
            <a:r>
              <a:rPr lang="pt-BR" sz="3800" b="1" dirty="0" smtClean="0"/>
              <a:t/>
            </a:r>
            <a:br>
              <a:rPr lang="pt-BR" sz="3800" b="1" dirty="0" smtClean="0"/>
            </a:br>
            <a:r>
              <a:rPr lang="pt-BR" sz="3800" dirty="0" smtClean="0"/>
              <a:t>3. Que teu espírito santo nos mostre o caminho de paz e justiça, sem ódio e sem dor!(Bis) Senhor, Senhor, Senhor.</a:t>
            </a:r>
            <a:endParaRPr lang="pt-BR" sz="3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16632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5400" b="1" dirty="0" smtClean="0">
                <a:latin typeface="Arial Narrow" pitchFamily="34" charset="0"/>
              </a:rPr>
              <a:t>Glória, gloria a Deus nas alturas... Ôô....gloria, e a nós a sua Paz. (Bis)</a:t>
            </a:r>
          </a:p>
          <a:p>
            <a:pPr algn="just"/>
            <a:r>
              <a:rPr lang="pt-BR" sz="5400" dirty="0" smtClean="0">
                <a:latin typeface="Arial Narrow" pitchFamily="34" charset="0"/>
              </a:rPr>
              <a:t>1. Senhor Deus rei dos céus, Deus pai onipotente,  vos louvamos bem dizemos, adoramos. Nós vos glorificamos e vos damos graças, por vossa..</a:t>
            </a:r>
            <a:endParaRPr lang="pt-BR" sz="54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800" b="1" dirty="0" smtClean="0">
                <a:latin typeface="Arial Narrow" pitchFamily="34" charset="0"/>
              </a:rPr>
              <a:t>Glória, gloria a Deus nas alturas... Ôô....gloria, e a nós a sua Paz.(Bis)</a:t>
            </a:r>
            <a:r>
              <a:rPr lang="pt-BR" sz="4800" dirty="0" smtClean="0">
                <a:latin typeface="Arial Narrow" pitchFamily="34" charset="0"/>
              </a:rPr>
              <a:t/>
            </a:r>
            <a:br>
              <a:rPr lang="pt-BR" sz="4800" dirty="0" smtClean="0">
                <a:latin typeface="Arial Narrow" pitchFamily="34" charset="0"/>
              </a:rPr>
            </a:br>
            <a:r>
              <a:rPr lang="pt-BR" sz="4800" dirty="0" smtClean="0">
                <a:latin typeface="Arial Narrow" pitchFamily="34" charset="0"/>
              </a:rPr>
              <a:t>2. Jesus Cristo, Senhor Deus, filho único do Pai. </a:t>
            </a:r>
            <a:r>
              <a:rPr lang="pt-BR" sz="4800" i="1" dirty="0" smtClean="0">
                <a:latin typeface="Arial Narrow" pitchFamily="34" charset="0"/>
              </a:rPr>
              <a:t>Cordeiro de Deus que tirais o pecado do mundo</a:t>
            </a:r>
            <a:r>
              <a:rPr lang="pt-BR" sz="4800" dirty="0" smtClean="0">
                <a:latin typeface="Arial Narrow" pitchFamily="34" charset="0"/>
              </a:rPr>
              <a:t>, Tende Piedade. </a:t>
            </a:r>
            <a:r>
              <a:rPr lang="pt-BR" sz="4800" i="1" dirty="0" smtClean="0">
                <a:latin typeface="Arial Narrow" pitchFamily="34" charset="0"/>
              </a:rPr>
              <a:t>Vós que estais a direita do Pai,</a:t>
            </a:r>
            <a:r>
              <a:rPr lang="pt-BR" sz="4800" dirty="0" smtClean="0">
                <a:latin typeface="Arial Narrow" pitchFamily="34" charset="0"/>
              </a:rPr>
              <a:t> Tende piedade. Vós que tirais o pecado do mundo... </a:t>
            </a:r>
            <a:r>
              <a:rPr lang="pt-BR" sz="4800" i="1" dirty="0" smtClean="0">
                <a:latin typeface="Arial Narrow" pitchFamily="34" charset="0"/>
              </a:rPr>
              <a:t>Tende piedade Acolhei as nossas súplicas.</a:t>
            </a:r>
            <a:endParaRPr lang="pt-BR" sz="4800" i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41711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6000" b="1" dirty="0" smtClean="0">
                <a:latin typeface="Arial Narrow" pitchFamily="34" charset="0"/>
              </a:rPr>
              <a:t>Glória, gloria a Deus nas alturas... Ôô....gloria, e a nós a sua Paz. (bis) </a:t>
            </a:r>
          </a:p>
          <a:p>
            <a:pPr algn="just"/>
            <a:r>
              <a:rPr lang="pt-BR" sz="6000" dirty="0" smtClean="0">
                <a:latin typeface="Arial Narrow" pitchFamily="34" charset="0"/>
              </a:rPr>
              <a:t>3. </a:t>
            </a:r>
            <a:r>
              <a:rPr lang="pt-BR" sz="6000" i="1" dirty="0" smtClean="0">
                <a:latin typeface="Arial Narrow" pitchFamily="34" charset="0"/>
              </a:rPr>
              <a:t>Só vós, sois o santo o Senhor, o altíssimo só vos. </a:t>
            </a:r>
            <a:r>
              <a:rPr lang="pt-BR" sz="6000" dirty="0" smtClean="0">
                <a:latin typeface="Arial Narrow" pitchFamily="34" charset="0"/>
              </a:rPr>
              <a:t> Jesus Cristo, com Espirito e o Pai.</a:t>
            </a:r>
            <a:endParaRPr lang="pt-BR" sz="60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93394"/>
            <a:ext cx="9144000" cy="6647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800" b="0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cs typeface="Arial" pitchFamily="34" charset="0"/>
              </a:rPr>
              <a:t>1-Nossos corações em festa/ Se revestem de louvor/ Pois, aqui se manifesta/ A vontade do Senhor/ Que nos quer um povo unido/ A serviço da missão/ Animado e destemido/ Por amor e vocação.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800" b="1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cs typeface="Arial" pitchFamily="34" charset="0"/>
              </a:rPr>
              <a:t>Cristo, Mestre e Senhor/ Pois, eterno é seu amor/ Nesta fonte de água viva/Somos hoje seus convivas. (bis)</a:t>
            </a:r>
            <a:endParaRPr kumimoji="0" lang="pt-BR" sz="4800" b="0" i="0" u="none" strike="noStrike" cap="none" normalizeH="0" baseline="0" dirty="0" smtClean="0">
              <a:ln>
                <a:noFill/>
              </a:ln>
              <a:effectLst/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44624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800" b="1" dirty="0" smtClean="0">
                <a:latin typeface="Arial Narrow" pitchFamily="34" charset="0"/>
              </a:rPr>
              <a:t>Cantemos glória! Glória a Deus nas alturas! Cantemos glória! A Deus e paz aos homens. (bis) </a:t>
            </a:r>
          </a:p>
          <a:p>
            <a:pPr algn="just" fontAlgn="base"/>
            <a:r>
              <a:rPr lang="pt-BR" sz="4800" b="1" i="1" dirty="0" smtClean="0">
                <a:latin typeface="Arial Narrow" pitchFamily="34" charset="0"/>
              </a:rPr>
              <a:t>Por ele amados, cantemos gló-ó-ria.</a:t>
            </a:r>
            <a:endParaRPr lang="pt-BR" sz="4800" i="1" dirty="0" smtClean="0">
              <a:latin typeface="Arial Narrow" pitchFamily="34" charset="0"/>
            </a:endParaRPr>
          </a:p>
          <a:p>
            <a:pPr algn="just" fontAlgn="base"/>
            <a:r>
              <a:rPr lang="pt-BR" sz="4800" dirty="0" smtClean="0">
                <a:latin typeface="Arial Narrow" pitchFamily="34" charset="0"/>
              </a:rPr>
              <a:t>1. Senhor, rei dos céus, Deus pai todo-poderoso nós vos louvamos, nós vos bendizemos, vos adoramos, vos glorificamos vos damos graças por vossa imensa gló-ória.</a:t>
            </a:r>
            <a:endParaRPr lang="pt-BR" sz="48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800" b="1" dirty="0" smtClean="0">
                <a:latin typeface="Arial Narrow" pitchFamily="34" charset="0"/>
              </a:rPr>
              <a:t>Cantemos glória! Glória a Deus nas alturas! Cantemos glória! A Deus e paz aos homens. (Bis) </a:t>
            </a:r>
          </a:p>
          <a:p>
            <a:pPr algn="just" fontAlgn="base"/>
            <a:r>
              <a:rPr lang="pt-BR" sz="4800" b="1" i="1" dirty="0" smtClean="0">
                <a:latin typeface="Arial Narrow" pitchFamily="34" charset="0"/>
              </a:rPr>
              <a:t>Por ele amados, cantemos gló-ó-ria.</a:t>
            </a:r>
            <a:endParaRPr lang="pt-BR" sz="4800" i="1" dirty="0" smtClean="0">
              <a:latin typeface="Arial Narrow" pitchFamily="34" charset="0"/>
            </a:endParaRPr>
          </a:p>
          <a:p>
            <a:pPr algn="just" fontAlgn="base"/>
            <a:r>
              <a:rPr lang="pt-BR" sz="4800" dirty="0" smtClean="0">
                <a:latin typeface="Arial Narrow" pitchFamily="34" charset="0"/>
              </a:rPr>
              <a:t>2. Senhor Jesus Cristo, do pai filho unigênito, cordeiro de Deus, filho de Deus-pai vós que tirais o pecado do mundo, tende piedade, acolhei a nossa sú-pli-ca.</a:t>
            </a:r>
            <a:endParaRPr lang="pt-BR" sz="48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800" b="1" dirty="0" smtClean="0">
                <a:latin typeface="Arial Narrow" pitchFamily="34" charset="0"/>
              </a:rPr>
              <a:t>Cantemos glória! Glória a Deus nas alturas! Cantemos glória! A Deus e paz aos homens. (bis) </a:t>
            </a:r>
          </a:p>
          <a:p>
            <a:pPr algn="just" fontAlgn="base"/>
            <a:r>
              <a:rPr lang="pt-BR" sz="4800" b="1" i="1" dirty="0" smtClean="0">
                <a:latin typeface="Arial Narrow" pitchFamily="34" charset="0"/>
              </a:rPr>
              <a:t>Por ele amados, cantemos gló-ó-ria.</a:t>
            </a:r>
            <a:endParaRPr lang="pt-BR" sz="4800" dirty="0" smtClean="0">
              <a:latin typeface="Arial Narrow" pitchFamily="34" charset="0"/>
            </a:endParaRPr>
          </a:p>
          <a:p>
            <a:pPr algn="just" fontAlgn="base"/>
            <a:r>
              <a:rPr lang="pt-BR" sz="4800" dirty="0" smtClean="0">
                <a:latin typeface="Arial Narrow" pitchFamily="34" charset="0"/>
              </a:rPr>
              <a:t>3. Só vós sois o santo, do pai a direita estais, tende piedade, tende piedade de nós. Só vós o altíssimo, Senhor Jesus Cristo com Espírito Santo, na glória de Deus pai. A-mém!</a:t>
            </a:r>
            <a:endParaRPr lang="pt-BR" sz="48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28528"/>
            <a:ext cx="9144000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500" dirty="0" smtClean="0">
                <a:latin typeface="Arial Narrow" pitchFamily="34" charset="0"/>
              </a:rPr>
              <a:t>Como são belos os pés do mensageiro que anuncia a paz como são belos os pés do mensageiro que anuncia o Senhor.</a:t>
            </a:r>
          </a:p>
          <a:p>
            <a:pPr algn="just" fontAlgn="base"/>
            <a:r>
              <a:rPr lang="pt-BR" sz="4500" b="1" dirty="0" smtClean="0">
                <a:latin typeface="Arial Narrow" pitchFamily="34" charset="0"/>
              </a:rPr>
              <a:t>Ele vive, ele reina, ele é Deus e Senhor! Ele vive, ele reina, ele é Deus e Senhor! </a:t>
            </a:r>
          </a:p>
          <a:p>
            <a:pPr algn="just" fontAlgn="base"/>
            <a:r>
              <a:rPr lang="pt-BR" sz="4500" dirty="0" smtClean="0">
                <a:latin typeface="Arial Narrow" pitchFamily="34" charset="0"/>
              </a:rPr>
              <a:t>O meu senhor chegou com toda glória, vivo ele está, ele está bem junto a nós, seu corpo santo a nos tocar. E vivo eu sei, ele está!</a:t>
            </a:r>
            <a:endParaRPr lang="pt-BR" sz="45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88640"/>
            <a:ext cx="9144000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5700" dirty="0" smtClean="0">
                <a:latin typeface="Arial Narrow" pitchFamily="34" charset="0"/>
              </a:rPr>
              <a:t>...Eu quero ouvir sua voz, preciso estar atento, a todo movimento do céu em direção a Ti.</a:t>
            </a:r>
          </a:p>
          <a:p>
            <a:r>
              <a:rPr lang="pt-BR" sz="5700" b="1" dirty="0" smtClean="0">
                <a:latin typeface="Arial Narrow" pitchFamily="34" charset="0"/>
              </a:rPr>
              <a:t>Fala </a:t>
            </a:r>
            <a:r>
              <a:rPr lang="pt-BR" sz="5700" b="1" dirty="0">
                <a:latin typeface="Arial Narrow" pitchFamily="34" charset="0"/>
              </a:rPr>
              <a:t>Senhor, preciso ouvir Tua </a:t>
            </a:r>
            <a:r>
              <a:rPr lang="pt-BR" sz="5700" b="1" dirty="0" smtClean="0">
                <a:latin typeface="Arial Narrow" pitchFamily="34" charset="0"/>
              </a:rPr>
              <a:t>voz, Eis </a:t>
            </a:r>
            <a:r>
              <a:rPr lang="pt-BR" sz="5700" b="1" dirty="0">
                <a:latin typeface="Arial Narrow" pitchFamily="34" charset="0"/>
              </a:rPr>
              <a:t>aqui o Teu servo</a:t>
            </a:r>
            <a:r>
              <a:rPr lang="pt-BR" sz="5700" b="1" dirty="0" smtClean="0">
                <a:latin typeface="Arial Narrow" pitchFamily="34" charset="0"/>
              </a:rPr>
              <a:t>... Fala </a:t>
            </a:r>
            <a:r>
              <a:rPr lang="pt-BR" sz="5700" b="1" dirty="0">
                <a:latin typeface="Arial Narrow" pitchFamily="34" charset="0"/>
              </a:rPr>
              <a:t>no irmão, na Palavra, Senhor,</a:t>
            </a:r>
            <a:r>
              <a:rPr lang="pt-BR" sz="5700" b="1" dirty="0" smtClean="0">
                <a:latin typeface="Arial Narrow" pitchFamily="34" charset="0"/>
              </a:rPr>
              <a:t/>
            </a:r>
            <a:br>
              <a:rPr lang="pt-BR" sz="5700" b="1" dirty="0" smtClean="0">
                <a:latin typeface="Arial Narrow" pitchFamily="34" charset="0"/>
              </a:rPr>
            </a:br>
            <a:r>
              <a:rPr lang="pt-BR" sz="5700" b="1" dirty="0">
                <a:latin typeface="Arial Narrow" pitchFamily="34" charset="0"/>
              </a:rPr>
              <a:t>e no meu coração.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44624"/>
            <a:ext cx="9144000" cy="6647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sz="4800" b="1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cs typeface="Arial" pitchFamily="34" charset="0"/>
              </a:rPr>
              <a:t>2- </a:t>
            </a:r>
            <a:r>
              <a:rPr kumimoji="0" lang="pt-BR" sz="4800" b="0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cs typeface="Arial" pitchFamily="34" charset="0"/>
              </a:rPr>
              <a:t>Nossos passos já se encontram/ A caminho do altar /Nossas vozes já decantam/ O que vimos proclamar/ Neste mundo tão bonito/ Mas que pedes redenção/ Nosso “sim” ao Deus bendito/ Por amor e vocação.</a:t>
            </a:r>
            <a:r>
              <a:rPr lang="pt-BR" sz="4800" b="1" dirty="0" smtClean="0">
                <a:latin typeface="Arial Narrow" pitchFamily="34" charset="0"/>
                <a:cs typeface="Arial" pitchFamily="34" charset="0"/>
              </a:rPr>
              <a:t>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800" b="1" dirty="0" smtClean="0">
                <a:latin typeface="Arial Narrow" pitchFamily="34" charset="0"/>
                <a:cs typeface="Arial" pitchFamily="34" charset="0"/>
              </a:rPr>
              <a:t>Cristo, Mestre e Senhor/ Pois, eterno é seu amor/ Nesta fonte de água viva/Somos hoje seus convivas.</a:t>
            </a:r>
            <a:endParaRPr kumimoji="0" lang="pt-BR" sz="4800" b="0" i="0" u="none" strike="noStrike" cap="none" normalizeH="0" baseline="0" dirty="0" smtClean="0">
              <a:ln>
                <a:noFill/>
              </a:ln>
              <a:effectLst/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285728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800" dirty="0"/>
              <a:t>A mesa santa que </a:t>
            </a:r>
            <a:r>
              <a:rPr lang="pt-BR" sz="3800" dirty="0" smtClean="0"/>
              <a:t>preparamos, Mãos </a:t>
            </a:r>
            <a:r>
              <a:rPr lang="pt-BR" sz="3800" dirty="0"/>
              <a:t>que se elevam a Ti, Ó </a:t>
            </a:r>
            <a:r>
              <a:rPr lang="pt-BR" sz="3800" dirty="0" smtClean="0"/>
              <a:t>Senhor. O </a:t>
            </a:r>
            <a:r>
              <a:rPr lang="pt-BR" sz="3800" dirty="0"/>
              <a:t>pão e o vinho, frutos da </a:t>
            </a:r>
            <a:r>
              <a:rPr lang="pt-BR" sz="3800" dirty="0" smtClean="0"/>
              <a:t>Terra, Duro </a:t>
            </a:r>
            <a:r>
              <a:rPr lang="pt-BR" sz="3800" dirty="0"/>
              <a:t>trabalho, carinho e </a:t>
            </a:r>
            <a:r>
              <a:rPr lang="pt-BR" sz="3800" dirty="0" smtClean="0"/>
              <a:t>amor:</a:t>
            </a:r>
          </a:p>
          <a:p>
            <a:pPr algn="just"/>
            <a:r>
              <a:rPr lang="pt-BR" sz="3800" b="1" dirty="0" smtClean="0"/>
              <a:t>Ô,ô,ô</a:t>
            </a:r>
            <a:r>
              <a:rPr lang="pt-BR" sz="3800" b="1" dirty="0"/>
              <a:t>, recebe, </a:t>
            </a:r>
            <a:r>
              <a:rPr lang="pt-BR" sz="3800" b="1" dirty="0" smtClean="0"/>
              <a:t>Senhor! Ô,ô</a:t>
            </a:r>
            <a:r>
              <a:rPr lang="pt-BR" sz="3800" b="1" dirty="0"/>
              <a:t>, recebe, Senhor!</a:t>
            </a:r>
            <a:r>
              <a:rPr lang="pt-BR" sz="3800" dirty="0" smtClean="0"/>
              <a:t/>
            </a:r>
            <a:br>
              <a:rPr lang="pt-BR" sz="3800" dirty="0" smtClean="0"/>
            </a:br>
            <a:r>
              <a:rPr lang="pt-BR" sz="3800" dirty="0" smtClean="0"/>
              <a:t>1. Flores</a:t>
            </a:r>
            <a:r>
              <a:rPr lang="pt-BR" sz="3800" dirty="0"/>
              <a:t>, espinhos, dor e </a:t>
            </a:r>
            <a:r>
              <a:rPr lang="pt-BR" sz="3800" dirty="0" smtClean="0"/>
              <a:t>alegria, Pais</a:t>
            </a:r>
            <a:r>
              <a:rPr lang="pt-BR" sz="3800" dirty="0"/>
              <a:t>, mães e filhos diante do </a:t>
            </a:r>
            <a:r>
              <a:rPr lang="pt-BR" sz="3800" dirty="0" smtClean="0"/>
              <a:t>altar. A </a:t>
            </a:r>
            <a:r>
              <a:rPr lang="pt-BR" sz="3800" dirty="0"/>
              <a:t>nossa oferta em nova </a:t>
            </a:r>
            <a:r>
              <a:rPr lang="pt-BR" sz="3800" dirty="0" smtClean="0"/>
              <a:t>festa, A </a:t>
            </a:r>
            <a:r>
              <a:rPr lang="pt-BR" sz="3800" dirty="0"/>
              <a:t>nossa dor vem, Senhor, transformar</a:t>
            </a:r>
            <a:r>
              <a:rPr lang="pt-BR" sz="3800" dirty="0" smtClean="0"/>
              <a:t/>
            </a:r>
            <a:br>
              <a:rPr lang="pt-BR" sz="3800" dirty="0" smtClean="0"/>
            </a:br>
            <a:r>
              <a:rPr lang="pt-BR" sz="3800" dirty="0" smtClean="0"/>
              <a:t>2. A </a:t>
            </a:r>
            <a:r>
              <a:rPr lang="pt-BR" sz="3800" dirty="0"/>
              <a:t>vida nova, nova </a:t>
            </a:r>
            <a:r>
              <a:rPr lang="pt-BR" sz="3800" dirty="0" smtClean="0"/>
              <a:t>família, Que </a:t>
            </a:r>
            <a:r>
              <a:rPr lang="pt-BR" sz="3800" dirty="0"/>
              <a:t>celebramos aqui tem </a:t>
            </a:r>
            <a:r>
              <a:rPr lang="pt-BR" sz="3800" dirty="0" smtClean="0"/>
              <a:t>lugar. Tua </a:t>
            </a:r>
            <a:r>
              <a:rPr lang="pt-BR" sz="3800" dirty="0"/>
              <a:t>bondade vem com fartura</a:t>
            </a:r>
            <a:r>
              <a:rPr lang="pt-BR" sz="3800" dirty="0" smtClean="0"/>
              <a:t/>
            </a:r>
            <a:br>
              <a:rPr lang="pt-BR" sz="3800" dirty="0" smtClean="0"/>
            </a:br>
            <a:r>
              <a:rPr lang="pt-BR" sz="3800" dirty="0"/>
              <a:t>É só saber, reunir, partilhar.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100" b="1" dirty="0" smtClean="0"/>
              <a:t>Trabalhar o pão, celebrar o pão, oferecer e consagrar e comungar o pão (bis)</a:t>
            </a:r>
            <a:endParaRPr lang="pt-BR" sz="4100" dirty="0" smtClean="0"/>
          </a:p>
          <a:p>
            <a:pPr algn="just" fontAlgn="base"/>
            <a:r>
              <a:rPr lang="pt-BR" sz="4100" dirty="0" smtClean="0"/>
              <a:t>1. Fruto do suor e do trabalho, sacrifício que Jesus pediu, pão da liberdade e da justiça, pão da vida, pão do céu: te ofertamos porque tudo é teu.</a:t>
            </a:r>
          </a:p>
          <a:p>
            <a:pPr algn="just" fontAlgn="base"/>
            <a:r>
              <a:rPr lang="pt-BR" sz="4100" dirty="0" smtClean="0"/>
              <a:t>2. Fruto da esperança e da partilha, santa missa que nos faz irmãos, pão da liberdade e da justiça, pão da vida, pão do céu: pão bendito de libertação!</a:t>
            </a:r>
            <a:endParaRPr lang="pt-BR" sz="41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000" dirty="0" smtClean="0"/>
              <a:t>Eu não sou nada e do pó nasci mas tu me amas e morrestes por mim</a:t>
            </a:r>
            <a:br>
              <a:rPr lang="pt-BR" sz="4000" dirty="0" smtClean="0"/>
            </a:br>
            <a:r>
              <a:rPr lang="pt-BR" sz="4000" dirty="0" smtClean="0"/>
              <a:t>diante da cruz só posso exclamar teu sou, teu sou.</a:t>
            </a:r>
          </a:p>
          <a:p>
            <a:pPr algn="just" fontAlgn="base"/>
            <a:r>
              <a:rPr lang="pt-BR" sz="4000" b="1" dirty="0" smtClean="0"/>
              <a:t>Toma minhas mãos te peço toma meus lábios te amo toma minha vida, ó pai teu sou, teu sou. Teu sou, teu sou.</a:t>
            </a:r>
            <a:endParaRPr lang="pt-BR" sz="4000" dirty="0" smtClean="0"/>
          </a:p>
          <a:p>
            <a:pPr algn="just" fontAlgn="base"/>
            <a:r>
              <a:rPr lang="pt-BR" sz="4000" dirty="0" smtClean="0"/>
              <a:t>Quando de joelhos te olho ó Jesus vejo tua grandeza e minha pequenez. Que posso dar-te eu só meu ser. Teu sou, teu sou.</a:t>
            </a:r>
            <a:endParaRPr lang="pt-BR" sz="4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800" dirty="0" smtClean="0">
                <a:latin typeface="Arial Narrow" pitchFamily="34" charset="0"/>
              </a:rPr>
              <a:t>Eu celebrarei cantando ao Senhor e só nele me alegrarei (bis) </a:t>
            </a:r>
            <a:r>
              <a:rPr lang="pt-BR" sz="4800" b="1" dirty="0" smtClean="0">
                <a:latin typeface="Arial Narrow" pitchFamily="34" charset="0"/>
              </a:rPr>
              <a:t>Eu o louvo e adoro porque tens triunfado (bis) </a:t>
            </a:r>
            <a:r>
              <a:rPr lang="pt-BR" sz="4800" dirty="0" smtClean="0">
                <a:latin typeface="Arial Narrow" pitchFamily="34" charset="0"/>
              </a:rPr>
              <a:t>Santo é o Senhor Deus do universo! (bis) Porque santo é! </a:t>
            </a:r>
            <a:r>
              <a:rPr lang="pt-BR" sz="4800" b="1" dirty="0" smtClean="0">
                <a:latin typeface="Arial Narrow" pitchFamily="34" charset="0"/>
              </a:rPr>
              <a:t>Hosana nas alturas! (bis) Porque Santo é! </a:t>
            </a:r>
            <a:r>
              <a:rPr lang="pt-BR" sz="4800" dirty="0" smtClean="0">
                <a:latin typeface="Arial Narrow" pitchFamily="34" charset="0"/>
              </a:rPr>
              <a:t>Bendito é bendito o que vem! Bendito é bendito o que vem! Bendito é bendito o que vem! Em nome de Deus!</a:t>
            </a:r>
            <a:endParaRPr lang="pt-BR" sz="48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/>
              <a:t>Tua Igreja é um corpo,/ cada membro é diferente;/ e há no Corpo, certamente,coração, ó meu Senhor./Dele nasce a caridade,/dom maior, mais importante;/nele, enfim, achei radiante/minha vocação: o AMOR!</a:t>
            </a:r>
          </a:p>
          <a:p>
            <a:r>
              <a:rPr lang="pt-BR" sz="2400" dirty="0" smtClean="0"/>
              <a:t>1. Que loucura não fizeste,/ vindo ao mundo nos salvar!E depois que Tu morreste,/ ficas vivo neste altar!</a:t>
            </a:r>
          </a:p>
          <a:p>
            <a:r>
              <a:rPr lang="pt-BR" sz="2400" dirty="0" smtClean="0"/>
              <a:t>2. Os teus santos compreenderam / Teu amor sem dimensão;e loucuras cometeram,/ em sua própria vocação.</a:t>
            </a:r>
          </a:p>
          <a:p>
            <a:r>
              <a:rPr lang="pt-BR" sz="2400" dirty="0" smtClean="0"/>
              <a:t>3. Sou pequeno, igual criança ,/ cheio de limitações;mas é grande minha esperança:/ sinto muitas vocações!</a:t>
            </a:r>
          </a:p>
          <a:p>
            <a:r>
              <a:rPr lang="pt-BR" sz="2400" dirty="0" smtClean="0"/>
              <a:t>4. Quero ser um missionário / até quando o sol der luz.Dá-me por itinerário / toda terra, ó Jesus!</a:t>
            </a:r>
          </a:p>
          <a:p>
            <a:r>
              <a:rPr lang="pt-BR" sz="2400" dirty="0" smtClean="0"/>
              <a:t>5. O martírio, eis meu sonho. / Dar-te o sangue, de uma vez!A mil mortes me disponho; sofrerei com intrepidez!</a:t>
            </a:r>
          </a:p>
          <a:p>
            <a:r>
              <a:rPr lang="pt-BR" sz="2400" dirty="0" smtClean="0"/>
              <a:t>6.Tantas vocações sentindo, que martírio, meu Senhor./Alegrei-me, descobrindo, minha vocação: o amor.</a:t>
            </a:r>
          </a:p>
          <a:p>
            <a:r>
              <a:rPr lang="pt-BR" sz="2400" dirty="0" smtClean="0"/>
              <a:t>7. Sentimento é coisa vaga. Por meus atos provarei /Que o amor com amor se paga: / Toda cruz abraçarei.</a:t>
            </a:r>
            <a:endParaRPr lang="pt-BR" sz="24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90328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900" dirty="0" smtClean="0"/>
              <a:t>1. Ó </a:t>
            </a:r>
            <a:r>
              <a:rPr lang="pt-BR" sz="4900" dirty="0"/>
              <a:t>Pai, Teu povo busca vida nova / Na direção da Páscoa de </a:t>
            </a:r>
            <a:r>
              <a:rPr lang="pt-BR" sz="4900" dirty="0" smtClean="0"/>
              <a:t>Jesus Em </a:t>
            </a:r>
            <a:r>
              <a:rPr lang="pt-BR" sz="4900" dirty="0"/>
              <a:t>nossa fronte, o sinal das cinzas / Na caminhada vem ser força e luz</a:t>
            </a:r>
            <a:r>
              <a:rPr lang="pt-BR" sz="4900" dirty="0" smtClean="0"/>
              <a:t>.</a:t>
            </a:r>
            <a:r>
              <a:rPr lang="pt-BR" sz="4900" dirty="0"/>
              <a:t> </a:t>
            </a:r>
            <a:endParaRPr lang="pt-BR" sz="4900" dirty="0" smtClean="0"/>
          </a:p>
          <a:p>
            <a:pPr algn="just"/>
            <a:r>
              <a:rPr lang="pt-BR" sz="4900" b="1" dirty="0" smtClean="0"/>
              <a:t>Provai </a:t>
            </a:r>
            <a:r>
              <a:rPr lang="pt-BR" sz="4900" b="1" dirty="0"/>
              <a:t>e vede como Deus é bom / Feliz de quem no seu amor </a:t>
            </a:r>
            <a:r>
              <a:rPr lang="pt-BR" sz="4900" b="1" dirty="0" smtClean="0"/>
              <a:t>confia Em </a:t>
            </a:r>
            <a:r>
              <a:rPr lang="pt-BR" sz="4900" b="1" dirty="0"/>
              <a:t>Jesus Cristo se faz graça e dom / Se faz palavra e Pão na </a:t>
            </a:r>
            <a:r>
              <a:rPr lang="pt-BR" sz="4900" b="1" dirty="0" smtClean="0"/>
              <a:t>Eucaristia</a:t>
            </a:r>
            <a:endParaRPr lang="pt-BR" sz="49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800" b="1" dirty="0" smtClean="0"/>
              <a:t>2)</a:t>
            </a:r>
            <a:r>
              <a:rPr lang="pt-BR" sz="4800" dirty="0" smtClean="0"/>
              <a:t> Quando, na vida, andamos no deserto / E a tentação vem nos tirar a paz A fortaleza e a palavra certa / Em Ti buscamos, Deus de nossos pais. </a:t>
            </a:r>
          </a:p>
          <a:p>
            <a:pPr algn="just"/>
            <a:r>
              <a:rPr lang="pt-BR" sz="4800" b="1" dirty="0" smtClean="0"/>
              <a:t>Provai </a:t>
            </a:r>
            <a:r>
              <a:rPr lang="pt-BR" sz="4800" b="1" dirty="0"/>
              <a:t>e vede como Deus é bom / Feliz de quem no seu amor </a:t>
            </a:r>
            <a:r>
              <a:rPr lang="pt-BR" sz="4800" b="1" dirty="0" smtClean="0"/>
              <a:t>confia Em </a:t>
            </a:r>
            <a:r>
              <a:rPr lang="pt-BR" sz="4800" b="1" dirty="0"/>
              <a:t>Jesus Cristo se faz graça e dom / Se faz palavra e Pão na </a:t>
            </a:r>
            <a:r>
              <a:rPr lang="pt-BR" sz="4800" b="1" dirty="0" smtClean="0"/>
              <a:t>Eucaristia.</a:t>
            </a:r>
            <a:endParaRPr lang="pt-BR" sz="48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800" dirty="0" smtClean="0"/>
              <a:t> </a:t>
            </a:r>
            <a:r>
              <a:rPr lang="pt-BR" sz="4800" b="1" dirty="0" smtClean="0"/>
              <a:t>3)</a:t>
            </a:r>
            <a:r>
              <a:rPr lang="pt-BR" sz="4800" dirty="0" smtClean="0"/>
              <a:t> Peregrinamos entre luz e sombras / A cruz nos pesa, o mal nos desfigura Mas na oração e na Palavra achamos / A tua graça, que nos transfigura.</a:t>
            </a:r>
          </a:p>
          <a:p>
            <a:pPr algn="just"/>
            <a:r>
              <a:rPr lang="pt-BR" sz="4800" b="1" dirty="0" smtClean="0"/>
              <a:t>Provai </a:t>
            </a:r>
            <a:r>
              <a:rPr lang="pt-BR" sz="4800" b="1" dirty="0"/>
              <a:t>e vede como Deus é bom / Feliz de quem no seu amor </a:t>
            </a:r>
            <a:r>
              <a:rPr lang="pt-BR" sz="4800" b="1" dirty="0" smtClean="0"/>
              <a:t>confia Em </a:t>
            </a:r>
            <a:r>
              <a:rPr lang="pt-BR" sz="4800" b="1" dirty="0"/>
              <a:t>Jesus Cristo se faz graça e dom / Se faz palavra e Pão na </a:t>
            </a:r>
            <a:r>
              <a:rPr lang="pt-BR" sz="4800" b="1" dirty="0" smtClean="0"/>
              <a:t>Eucaristia.</a:t>
            </a:r>
            <a:endParaRPr lang="pt-BR" sz="48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800" b="1" dirty="0" smtClean="0"/>
              <a:t>4)</a:t>
            </a:r>
            <a:r>
              <a:rPr lang="pt-BR" sz="4800" dirty="0" smtClean="0"/>
              <a:t> Ó Deus, conheces nosso sofrimento / Há muita dor, é grande a aflição Transforma em festa nossa dor-lamento / Acolhe os frutos bons da conversão.</a:t>
            </a:r>
          </a:p>
          <a:p>
            <a:r>
              <a:rPr lang="pt-BR" sz="4800" b="1" dirty="0" smtClean="0"/>
              <a:t>Provai </a:t>
            </a:r>
            <a:r>
              <a:rPr lang="pt-BR" sz="4800" b="1" dirty="0"/>
              <a:t>e vede como Deus é bom / Feliz de quem no seu amor </a:t>
            </a:r>
            <a:r>
              <a:rPr lang="pt-BR" sz="4800" b="1" dirty="0" smtClean="0"/>
              <a:t>confia Em </a:t>
            </a:r>
            <a:r>
              <a:rPr lang="pt-BR" sz="4800" b="1" dirty="0"/>
              <a:t>Jesus Cristo se faz graça e dom / Se faz palavra e Pão na </a:t>
            </a:r>
            <a:r>
              <a:rPr lang="pt-BR" sz="4800" b="1" dirty="0" smtClean="0"/>
              <a:t>Eucaristia.</a:t>
            </a:r>
            <a:endParaRPr lang="pt-BR" sz="48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800" b="1" dirty="0" smtClean="0"/>
              <a:t>5)</a:t>
            </a:r>
            <a:r>
              <a:rPr lang="pt-BR" sz="4800" dirty="0" smtClean="0"/>
              <a:t> Quando o pecado nos consome e fere / E em Ti buscamos a paz do perdão, O nosso rio de aflição se perde No mar profundo do teu coração.</a:t>
            </a:r>
            <a:r>
              <a:rPr lang="pt-BR" sz="4800" b="1" dirty="0" smtClean="0"/>
              <a:t>Provai </a:t>
            </a:r>
            <a:r>
              <a:rPr lang="pt-BR" sz="4800" b="1" dirty="0"/>
              <a:t>e vede como Deus é bom / Feliz de quem no seu amor </a:t>
            </a:r>
            <a:r>
              <a:rPr lang="pt-BR" sz="4800" b="1" dirty="0" smtClean="0"/>
              <a:t>confia Em </a:t>
            </a:r>
            <a:r>
              <a:rPr lang="pt-BR" sz="4800" b="1" dirty="0"/>
              <a:t>Jesus Cristo se faz graça e dom / Se faz palavra e Pão na </a:t>
            </a:r>
            <a:r>
              <a:rPr lang="pt-BR" sz="4800" b="1" dirty="0" smtClean="0"/>
              <a:t>Eucaristia.</a:t>
            </a:r>
            <a:endParaRPr lang="pt-BR" sz="48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0021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400" dirty="0"/>
              <a:t>A benção, João de </a:t>
            </a:r>
            <a:r>
              <a:rPr lang="pt-BR" sz="4400" dirty="0" smtClean="0"/>
              <a:t>Deus! A </a:t>
            </a:r>
            <a:r>
              <a:rPr lang="pt-BR" sz="4400" dirty="0"/>
              <a:t>benção, João de </a:t>
            </a:r>
            <a:r>
              <a:rPr lang="pt-BR" sz="4400" dirty="0" smtClean="0"/>
              <a:t>Deus, nosso </a:t>
            </a:r>
            <a:r>
              <a:rPr lang="pt-BR" sz="4400" dirty="0"/>
              <a:t>povo te abraça.</a:t>
            </a:r>
          </a:p>
          <a:p>
            <a:pPr algn="just"/>
            <a:r>
              <a:rPr lang="pt-BR" sz="4400" dirty="0"/>
              <a:t>Tu vens em missão de </a:t>
            </a:r>
            <a:r>
              <a:rPr lang="pt-BR" sz="4400" dirty="0" smtClean="0"/>
              <a:t>paz. Sê </a:t>
            </a:r>
            <a:r>
              <a:rPr lang="pt-BR" sz="4400" dirty="0"/>
              <a:t>bem </a:t>
            </a:r>
            <a:r>
              <a:rPr lang="pt-BR" sz="4400" dirty="0" smtClean="0"/>
              <a:t>vindo, E </a:t>
            </a:r>
            <a:r>
              <a:rPr lang="pt-BR" sz="4400" dirty="0"/>
              <a:t>abençoa este povo que te ama.</a:t>
            </a:r>
          </a:p>
          <a:p>
            <a:pPr algn="just"/>
            <a:r>
              <a:rPr lang="pt-BR" sz="4400" dirty="0"/>
              <a:t>A benção, João de </a:t>
            </a:r>
            <a:r>
              <a:rPr lang="pt-BR" sz="4400" dirty="0" smtClean="0"/>
              <a:t>Deus! João </a:t>
            </a:r>
            <a:r>
              <a:rPr lang="pt-BR" sz="4400" dirty="0"/>
              <a:t>Paulo, aqui </a:t>
            </a:r>
            <a:r>
              <a:rPr lang="pt-BR" sz="4400" dirty="0" smtClean="0"/>
              <a:t>estamos a </a:t>
            </a:r>
            <a:r>
              <a:rPr lang="pt-BR" sz="4400" dirty="0"/>
              <a:t>família </a:t>
            </a:r>
            <a:r>
              <a:rPr lang="pt-BR" sz="4400" dirty="0" smtClean="0"/>
              <a:t>reunida. Em </a:t>
            </a:r>
            <a:r>
              <a:rPr lang="pt-BR" sz="4400" dirty="0"/>
              <a:t>torno de ti, ó </a:t>
            </a:r>
            <a:r>
              <a:rPr lang="pt-BR" sz="4400" dirty="0" smtClean="0"/>
              <a:t>Pai reafirmando </a:t>
            </a:r>
            <a:r>
              <a:rPr lang="pt-BR" sz="4400" dirty="0"/>
              <a:t>a esperança do amor que une a todos!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56520"/>
            <a:ext cx="9144000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500" dirty="0" smtClean="0">
                <a:latin typeface="Arial Narrow" pitchFamily="34" charset="0"/>
              </a:rPr>
              <a:t>Demos graças ao bom Deus. Demos graças ao senhor por esta celebração. Por este encontro de louvor e oração. Por esta celebração. Por este encontro de louvor e oração. </a:t>
            </a:r>
          </a:p>
          <a:p>
            <a:pPr algn="just" fontAlgn="base"/>
            <a:r>
              <a:rPr lang="pt-BR" sz="4500" dirty="0" smtClean="0">
                <a:latin typeface="Arial Narrow" pitchFamily="34" charset="0"/>
              </a:rPr>
              <a:t>Temos uma nova missão. De levar a paz por onde formos. De anunciar, evangelizar de viver a palavra do Senhor. De anunciar, evangelizar de viver a palavra do Senhor.</a:t>
            </a:r>
            <a:endParaRPr lang="pt-BR" sz="45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42001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5100" dirty="0" smtClean="0"/>
              <a:t>1. O </a:t>
            </a:r>
            <a:r>
              <a:rPr lang="pt-BR" sz="5100" dirty="0"/>
              <a:t>povo de Deus no deserto andava, </a:t>
            </a:r>
            <a:r>
              <a:rPr lang="pt-BR" sz="5100" dirty="0" smtClean="0"/>
              <a:t>mas </a:t>
            </a:r>
            <a:r>
              <a:rPr lang="pt-BR" sz="5100" dirty="0"/>
              <a:t>à sua frente Alguém </a:t>
            </a:r>
            <a:r>
              <a:rPr lang="pt-BR" sz="5100" dirty="0" smtClean="0"/>
              <a:t>caminhava. O </a:t>
            </a:r>
            <a:r>
              <a:rPr lang="pt-BR" sz="5100" dirty="0"/>
              <a:t>povo de Deus era rico de </a:t>
            </a:r>
            <a:r>
              <a:rPr lang="pt-BR" sz="5100" dirty="0" smtClean="0"/>
              <a:t>nada, só </a:t>
            </a:r>
            <a:r>
              <a:rPr lang="pt-BR" sz="5100" dirty="0"/>
              <a:t>tinha a esperança e o pó da </a:t>
            </a:r>
            <a:r>
              <a:rPr lang="pt-BR" sz="5100" dirty="0" smtClean="0"/>
              <a:t>estrada.</a:t>
            </a:r>
          </a:p>
          <a:p>
            <a:pPr algn="just"/>
            <a:r>
              <a:rPr lang="pt-BR" sz="5100" b="1" dirty="0" smtClean="0"/>
              <a:t>Também </a:t>
            </a:r>
            <a:r>
              <a:rPr lang="pt-BR" sz="5100" b="1" dirty="0"/>
              <a:t>sou teu povo, </a:t>
            </a:r>
            <a:r>
              <a:rPr lang="pt-BR" sz="5100" b="1" dirty="0" smtClean="0"/>
              <a:t>Senhor e </a:t>
            </a:r>
            <a:r>
              <a:rPr lang="pt-BR" sz="5100" b="1" dirty="0"/>
              <a:t>estou nessa </a:t>
            </a:r>
            <a:r>
              <a:rPr lang="pt-BR" sz="5100" b="1" dirty="0" smtClean="0"/>
              <a:t>estrada somente </a:t>
            </a:r>
            <a:r>
              <a:rPr lang="pt-BR" sz="5100" b="1" dirty="0"/>
              <a:t>a Tua graça me basta e mais nada</a:t>
            </a:r>
            <a:r>
              <a:rPr lang="pt-BR" sz="5100" b="1" dirty="0" smtClean="0"/>
              <a:t>.</a:t>
            </a:r>
            <a:endParaRPr lang="pt-BR" sz="5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21429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5100" dirty="0" smtClean="0"/>
              <a:t>2. O </a:t>
            </a:r>
            <a:r>
              <a:rPr lang="pt-BR" sz="5100" dirty="0"/>
              <a:t>povo de Deus também </a:t>
            </a:r>
            <a:r>
              <a:rPr lang="pt-BR" sz="5100" dirty="0" smtClean="0"/>
              <a:t>vacilava; Às </a:t>
            </a:r>
            <a:r>
              <a:rPr lang="pt-BR" sz="5100" dirty="0"/>
              <a:t>vezes custava a crer no </a:t>
            </a:r>
            <a:r>
              <a:rPr lang="pt-BR" sz="5100" dirty="0" smtClean="0"/>
              <a:t>amor. O </a:t>
            </a:r>
            <a:r>
              <a:rPr lang="pt-BR" sz="5100" dirty="0"/>
              <a:t>povo de Deus, chorando, </a:t>
            </a:r>
            <a:r>
              <a:rPr lang="pt-BR" sz="5100" dirty="0" smtClean="0"/>
              <a:t>rezava Pedia </a:t>
            </a:r>
            <a:r>
              <a:rPr lang="pt-BR" sz="5100" dirty="0"/>
              <a:t>perdão e </a:t>
            </a:r>
            <a:r>
              <a:rPr lang="pt-BR" sz="5100" dirty="0" smtClean="0"/>
              <a:t>recomeçava. </a:t>
            </a:r>
          </a:p>
          <a:p>
            <a:pPr algn="just"/>
            <a:r>
              <a:rPr lang="pt-BR" sz="5100" b="1" dirty="0" smtClean="0"/>
              <a:t>Também </a:t>
            </a:r>
            <a:r>
              <a:rPr lang="pt-BR" sz="5100" b="1" dirty="0"/>
              <a:t>sou teu povo </a:t>
            </a:r>
            <a:r>
              <a:rPr lang="pt-BR" sz="5100" b="1" dirty="0" smtClean="0"/>
              <a:t>Senhor, E </a:t>
            </a:r>
            <a:r>
              <a:rPr lang="pt-BR" sz="5100" b="1" dirty="0"/>
              <a:t>estou nessa </a:t>
            </a:r>
            <a:r>
              <a:rPr lang="pt-BR" sz="5100" b="1" dirty="0" smtClean="0"/>
              <a:t>estrada Perdoa </a:t>
            </a:r>
            <a:r>
              <a:rPr lang="pt-BR" sz="5100" b="1" dirty="0"/>
              <a:t>se às vezes não creio em mais nada</a:t>
            </a:r>
            <a:r>
              <a:rPr lang="pt-BR" sz="5100" b="1" dirty="0" smtClean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201297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5100" dirty="0" smtClean="0"/>
              <a:t>3. O povo de Deus também teve fome. E Tu lhe mandaste o pão lá do céu. O povo de Deus, cantado deu graças Louvou Teu amor, Teu amor que não passa.</a:t>
            </a:r>
          </a:p>
          <a:p>
            <a:pPr algn="just"/>
            <a:r>
              <a:rPr lang="pt-BR" sz="5100" b="1" dirty="0" smtClean="0"/>
              <a:t>Também sou teu povo Senhor E estou nessa estrada Tu és alimento na longa jornada.</a:t>
            </a:r>
            <a:endParaRPr lang="pt-BR" sz="5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Eu-sou-o-pão-que-desceu-do-cé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8645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5715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19º Domingo Tempo comum  </a:t>
            </a:r>
          </a:p>
          <a:p>
            <a:pPr algn="ctr"/>
            <a:r>
              <a:rPr lang="pt-BR" sz="3600" b="1" dirty="0" smtClean="0">
                <a:latin typeface="Gill Sans MT Condensed" pitchFamily="34" charset="0"/>
                <a:cs typeface="Aharoni" pitchFamily="2" charset="-79"/>
              </a:rPr>
              <a:t>“Eu </a:t>
            </a:r>
            <a:r>
              <a:rPr lang="pt-BR" sz="3600" b="1" dirty="0">
                <a:latin typeface="Gill Sans MT Condensed" pitchFamily="34" charset="0"/>
                <a:cs typeface="Aharoni" pitchFamily="2" charset="-79"/>
              </a:rPr>
              <a:t>sou o pão que desceu do céu.”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-24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800" dirty="0" smtClean="0"/>
              <a:t>1. Senhor, bondade infinita, liberta-nos do mal, Piedade de nós. </a:t>
            </a:r>
            <a:r>
              <a:rPr lang="pt-BR" sz="4800" i="1" dirty="0" smtClean="0"/>
              <a:t>Piedade, piedade de nós. (bis)</a:t>
            </a:r>
          </a:p>
          <a:p>
            <a:pPr algn="just"/>
            <a:r>
              <a:rPr lang="pt-BR" sz="4800" dirty="0" smtClean="0"/>
              <a:t>2. Cristo, que por misericórdia nos dá seu coração, Piedade de nós. </a:t>
            </a:r>
            <a:r>
              <a:rPr lang="pt-BR" sz="4800" i="1" dirty="0" smtClean="0"/>
              <a:t>Piedade, piedade de nós. (bis)</a:t>
            </a:r>
            <a:r>
              <a:rPr lang="pt-BR" sz="4800" dirty="0" smtClean="0"/>
              <a:t> </a:t>
            </a:r>
          </a:p>
          <a:p>
            <a:pPr algn="just"/>
            <a:r>
              <a:rPr lang="pt-BR" sz="4800" dirty="0" smtClean="0"/>
              <a:t>3. Senhor, que nossa alegria esteja em seu amor, Piedade de nós.</a:t>
            </a:r>
          </a:p>
          <a:p>
            <a:pPr algn="just"/>
            <a:r>
              <a:rPr lang="pt-BR" sz="4800" i="1" dirty="0" smtClean="0"/>
              <a:t>Piedade, piedade de nós. (bis)</a:t>
            </a:r>
            <a:endParaRPr lang="pt-BR" sz="4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1667</Words>
  <Application>Microsoft Office PowerPoint</Application>
  <PresentationFormat>Apresentação na tela (4:3)</PresentationFormat>
  <Paragraphs>112</Paragraphs>
  <Slides>49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49</vt:i4>
      </vt:variant>
    </vt:vector>
  </HeadingPairs>
  <TitlesOfParts>
    <vt:vector size="50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Kleber Alencar</dc:creator>
  <cp:lastModifiedBy>Kleber Alencar</cp:lastModifiedBy>
  <cp:revision>10</cp:revision>
  <dcterms:created xsi:type="dcterms:W3CDTF">2015-08-07T22:38:14Z</dcterms:created>
  <dcterms:modified xsi:type="dcterms:W3CDTF">2015-08-08T00:03:34Z</dcterms:modified>
</cp:coreProperties>
</file>